
<file path=[Content_Types].xml><?xml version="1.0" encoding="utf-8"?>
<Types xmlns="http://schemas.openxmlformats.org/package/2006/content-types">
  <Default Extension="png" ContentType="image/png"/>
  <Default Extension="jpeg" ContentType="image/jpeg"/>
  <Default Extension="m4a" ContentType="audio/unknown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315" r:id="rId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8" autoAdjust="0"/>
    <p:restoredTop sz="94728" autoAdjust="0"/>
  </p:normalViewPr>
  <p:slideViewPr>
    <p:cSldViewPr>
      <p:cViewPr varScale="1">
        <p:scale>
          <a:sx n="127" d="100"/>
          <a:sy n="127" d="100"/>
        </p:scale>
        <p:origin x="-288" y="-8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171450"/>
            <a:ext cx="8695944" cy="452628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4015472"/>
            <a:ext cx="8723376" cy="998685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00150"/>
            <a:ext cx="7772400" cy="1335081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667001"/>
            <a:ext cx="6400800" cy="11049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CF390-2CA0-43FA-BA53-2F1AFDE25AEB}" type="datetimeFigureOut">
              <a:rPr lang="en-US" smtClean="0"/>
              <a:t>8/1/2015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685C6-9586-4738-BBA4-12DC64DB2C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CF390-2CA0-43FA-BA53-2F1AFDE25AEB}" type="datetimeFigureOut">
              <a:rPr lang="en-US" smtClean="0"/>
              <a:t>8/1/2015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685C6-9586-4738-BBA4-12DC64DB2C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171450"/>
            <a:ext cx="8695944" cy="1069848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CF390-2CA0-43FA-BA53-2F1AFDE25AEB}" type="datetimeFigureOut">
              <a:rPr lang="en-US" smtClean="0"/>
              <a:t>8/1/2015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685C6-9586-4738-BBA4-12DC64DB2C6F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535643"/>
            <a:ext cx="8723376" cy="998685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85850"/>
            <a:ext cx="2057400" cy="3365500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85850"/>
            <a:ext cx="6019800" cy="3365501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CF390-2CA0-43FA-BA53-2F1AFDE25AEB}" type="datetimeFigureOut">
              <a:rPr lang="en-US" smtClean="0"/>
              <a:t>8/1/2015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685C6-9586-4738-BBA4-12DC64DB2C6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171450"/>
            <a:ext cx="8695944" cy="3552444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9" y="3152694"/>
            <a:ext cx="2876429" cy="535520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3056467"/>
            <a:ext cx="5544515" cy="637604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3065672"/>
            <a:ext cx="5467980" cy="580704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3055631"/>
            <a:ext cx="3308000" cy="488662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3043916"/>
            <a:ext cx="8723376" cy="997406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1847670"/>
            <a:ext cx="7772400" cy="1143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078086"/>
            <a:ext cx="6417734" cy="70485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CF390-2CA0-43FA-BA53-2F1AFDE25AEB}" type="datetimeFigureOut">
              <a:rPr lang="en-US" smtClean="0"/>
              <a:t>8/1/2015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685C6-9586-4738-BBA4-12DC64DB2C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CF390-2CA0-43FA-BA53-2F1AFDE25AEB}" type="datetimeFigureOut">
              <a:rPr lang="en-US" smtClean="0"/>
              <a:t>8/1/2015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685C6-9586-4738-BBA4-12DC64DB2C6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009394"/>
            <a:ext cx="3822192" cy="25854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009394"/>
            <a:ext cx="3822192" cy="25854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08585"/>
            <a:ext cx="3822192" cy="47982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3" y="2571751"/>
            <a:ext cx="3820055" cy="2022872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008585"/>
            <a:ext cx="3822192" cy="47982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71751"/>
            <a:ext cx="3822192" cy="2022872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CF390-2CA0-43FA-BA53-2F1AFDE25AEB}" type="datetimeFigureOut">
              <a:rPr lang="en-US" smtClean="0"/>
              <a:t>8/1/2015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685C6-9586-4738-BBA4-12DC64DB2C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CF390-2CA0-43FA-BA53-2F1AFDE25AEB}" type="datetimeFigureOut">
              <a:rPr lang="en-US" smtClean="0"/>
              <a:t>8/1/2015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685C6-9586-4738-BBA4-12DC64DB2C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171450"/>
            <a:ext cx="8695944" cy="1069848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535643"/>
            <a:ext cx="8723376" cy="997406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CF390-2CA0-43FA-BA53-2F1AFDE25AEB}" type="datetimeFigureOut">
              <a:rPr lang="en-US" smtClean="0"/>
              <a:t>8/1/2015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685C6-9586-4738-BBA4-12DC64DB2C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171450"/>
            <a:ext cx="8695944" cy="1069848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CF390-2CA0-43FA-BA53-2F1AFDE25AEB}" type="datetimeFigureOut">
              <a:rPr lang="en-US" smtClean="0"/>
              <a:t>8/1/2015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685C6-9586-4738-BBA4-12DC64DB2C6F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2686050"/>
            <a:ext cx="3352800" cy="142875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535643"/>
            <a:ext cx="8723376" cy="998685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1714500"/>
            <a:ext cx="3352800" cy="939546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371600"/>
            <a:ext cx="3904076" cy="28575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171450"/>
            <a:ext cx="8695944" cy="452628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4015472"/>
            <a:ext cx="8723376" cy="998685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6" y="254000"/>
            <a:ext cx="3812645" cy="1822451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4" y="2089150"/>
            <a:ext cx="3818467" cy="18161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CF390-2CA0-43FA-BA53-2F1AFDE25AEB}" type="datetimeFigureOut">
              <a:rPr lang="en-US" smtClean="0"/>
              <a:t>8/1/2015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685C6-9586-4738-BBA4-12DC64DB2C6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028700"/>
            <a:ext cx="3566160" cy="219456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171450"/>
            <a:ext cx="8695944" cy="185166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259572"/>
            <a:ext cx="8723376" cy="997406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53746"/>
            <a:ext cx="8229600" cy="9395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4687623"/>
            <a:ext cx="378669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A89CF390-2CA0-43FA-BA53-2F1AFDE25AEB}" type="datetimeFigureOut">
              <a:rPr lang="en-US" smtClean="0"/>
              <a:t>8/1/2015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9" y="4687623"/>
            <a:ext cx="378669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4687623"/>
            <a:ext cx="116182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83E685C6-9586-4738-BBA4-12DC64DB2C6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8" y="2006600"/>
            <a:ext cx="7408333" cy="25880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5.png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6" Type="http://schemas.openxmlformats.org/officeDocument/2006/relationships/image" Target="../media/image4.jp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1714375" y="1733550"/>
            <a:ext cx="7208520" cy="609600"/>
          </a:xfrm>
          <a:prstGeom prst="rect">
            <a:avLst/>
          </a:prstGeo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700" b="1" kern="1200" cap="none" baseline="0">
                <a:solidFill>
                  <a:schemeClr val="accent1">
                    <a:satMod val="150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altLang="zh-CN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American Youth Leadership Foundation 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6239" y="361950"/>
            <a:ext cx="838199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If you enjoy this program, please join us.</a:t>
            </a:r>
          </a:p>
          <a:p>
            <a:r>
              <a:rPr lang="en-US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The Alliance of Youth Leaders website is </a:t>
            </a:r>
            <a:r>
              <a:rPr lang="en-US" sz="2000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www.aylus.org</a:t>
            </a:r>
          </a:p>
          <a:p>
            <a:r>
              <a:rPr lang="en-US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We also have a Facebook group  </a:t>
            </a: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at </a:t>
            </a:r>
            <a:r>
              <a:rPr lang="en-US" sz="2000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www.facebook.com/groups/aylus</a:t>
            </a:r>
          </a:p>
          <a:p>
            <a:r>
              <a:rPr lang="en-US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The American Youth Leadership Foundation website is </a:t>
            </a:r>
            <a:r>
              <a:rPr lang="en-US" sz="2000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www.aylfus.org</a:t>
            </a:r>
          </a:p>
        </p:txBody>
      </p:sp>
      <p:sp>
        <p:nvSpPr>
          <p:cNvPr id="9" name="Rectangle 8"/>
          <p:cNvSpPr/>
          <p:nvPr/>
        </p:nvSpPr>
        <p:spPr>
          <a:xfrm>
            <a:off x="2270635" y="2390805"/>
            <a:ext cx="6096000" cy="40011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dirty="0" smtClean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Non-profit Organization in Public </a:t>
            </a:r>
            <a:r>
              <a:rPr lang="en-US" sz="2000" dirty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en-US" sz="2000" dirty="0" smtClean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ervice            </a:t>
            </a:r>
          </a:p>
        </p:txBody>
      </p:sp>
      <p:pic>
        <p:nvPicPr>
          <p:cNvPr id="5" name="close_video_julia.m4a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8168638" y="2432351"/>
            <a:ext cx="609600" cy="60960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270798" y="3446443"/>
            <a:ext cx="322500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tx2"/>
                </a:solidFill>
              </a:rPr>
              <a:t>Instructor: </a:t>
            </a:r>
            <a:r>
              <a:rPr lang="en-US" sz="2400" b="1" dirty="0" smtClean="0">
                <a:solidFill>
                  <a:schemeClr val="tx2"/>
                </a:solidFill>
              </a:rPr>
              <a:t>Your Name</a:t>
            </a:r>
            <a:endParaRPr lang="en-US" sz="2400" b="1" dirty="0" smtClean="0">
              <a:solidFill>
                <a:schemeClr val="tx2"/>
              </a:solidFill>
            </a:endParaRPr>
          </a:p>
          <a:p>
            <a:r>
              <a:rPr lang="en-US" sz="1600" dirty="0" smtClean="0">
                <a:solidFill>
                  <a:schemeClr val="tx2"/>
                </a:solidFill>
              </a:rPr>
              <a:t>Adviser: </a:t>
            </a:r>
            <a:r>
              <a:rPr lang="en-US" sz="1600" b="1" dirty="0" smtClean="0">
                <a:solidFill>
                  <a:schemeClr val="tx2"/>
                </a:solidFill>
              </a:rPr>
              <a:t>Your Adviser Name</a:t>
            </a:r>
            <a:endParaRPr lang="en-US" sz="1600" b="1" dirty="0" smtClean="0">
              <a:solidFill>
                <a:schemeClr val="tx2"/>
              </a:solidFill>
            </a:endParaRPr>
          </a:p>
          <a:p>
            <a:r>
              <a:rPr lang="en-US" sz="1600" dirty="0" smtClean="0">
                <a:solidFill>
                  <a:schemeClr val="tx2"/>
                </a:solidFill>
              </a:rPr>
              <a:t>Coordinator: </a:t>
            </a:r>
            <a:r>
              <a:rPr lang="en-US" sz="1600" b="1" dirty="0" smtClean="0">
                <a:solidFill>
                  <a:schemeClr val="tx2"/>
                </a:solidFill>
              </a:rPr>
              <a:t>John Wang</a:t>
            </a:r>
            <a:endParaRPr lang="en-US" sz="1600" b="1" dirty="0">
              <a:solidFill>
                <a:schemeClr val="tx2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630580"/>
            <a:ext cx="1661161" cy="138430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0977" y="3790950"/>
            <a:ext cx="4133850" cy="102070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3486150"/>
            <a:ext cx="1228725" cy="819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8888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9770" advClick="0" advTm="29770"/>
    </mc:Choice>
    <mc:Fallback xmlns="">
      <p:transition spd="slow" advClick="0" advTm="2977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9767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Custom 2">
      <a:dk1>
        <a:sysClr val="windowText" lastClr="000000"/>
      </a:dk1>
      <a:lt1>
        <a:sysClr val="window" lastClr="FFFFFF"/>
      </a:lt1>
      <a:dk2>
        <a:srgbClr val="173860"/>
      </a:dk2>
      <a:lt2>
        <a:srgbClr val="EEECE1"/>
      </a:lt2>
      <a:accent1>
        <a:srgbClr val="1A2F49"/>
      </a:accent1>
      <a:accent2>
        <a:srgbClr val="C0504D"/>
      </a:accent2>
      <a:accent3>
        <a:srgbClr val="9BBB59"/>
      </a:accent3>
      <a:accent4>
        <a:srgbClr val="8064A2"/>
      </a:accent4>
      <a:accent5>
        <a:srgbClr val="205867"/>
      </a:accent5>
      <a:accent6>
        <a:srgbClr val="F79646"/>
      </a:accent6>
      <a:hlink>
        <a:srgbClr val="0000FF"/>
      </a:hlink>
      <a:folHlink>
        <a:srgbClr val="800080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913</TotalTime>
  <Words>57</Words>
  <Application>Microsoft Office PowerPoint</Application>
  <PresentationFormat>On-screen Show (16:9)</PresentationFormat>
  <Paragraphs>9</Paragraphs>
  <Slides>1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Waveform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常春藤之路教育升学讲座</dc:title>
  <dc:creator>John Wang</dc:creator>
  <cp:lastModifiedBy>John Wang</cp:lastModifiedBy>
  <cp:revision>239</cp:revision>
  <dcterms:created xsi:type="dcterms:W3CDTF">2015-04-25T23:31:30Z</dcterms:created>
  <dcterms:modified xsi:type="dcterms:W3CDTF">2015-08-01T15:26:46Z</dcterms:modified>
</cp:coreProperties>
</file>